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318" r:id="rId44"/>
    <p:sldId id="291" r:id="rId45"/>
    <p:sldId id="317" r:id="rId46"/>
    <p:sldId id="263" r:id="rId47"/>
    <p:sldId id="284" r:id="rId48"/>
    <p:sldId id="309" r:id="rId49"/>
    <p:sldId id="290" r:id="rId50"/>
    <p:sldId id="31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5.wmf"/><Relationship Id="rId4" Type="http://schemas.openxmlformats.org/officeDocument/2006/relationships/oleObject" Target="../embeddings/oleObject13.bin"/><Relationship Id="rId9" Type="http://schemas.openxmlformats.org/officeDocument/2006/relationships/image" Target="../media/image47.wmf"/></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9.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3.wmf"/><Relationship Id="rId4" Type="http://schemas.openxmlformats.org/officeDocument/2006/relationships/oleObject" Target="../embeddings/oleObject20.bin"/><Relationship Id="rId9" Type="http://schemas.openxmlformats.org/officeDocument/2006/relationships/image" Target="../media/image55.wmf"/></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7.w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26.bin"/><Relationship Id="rId1" Type="http://schemas.openxmlformats.org/officeDocument/2006/relationships/slideLayout" Target="../slideLayouts/slideLayout2.xml"/><Relationship Id="rId5" Type="http://schemas.openxmlformats.org/officeDocument/2006/relationships/image" Target="../media/image63.wmf"/><Relationship Id="rId4"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a:t>
            </a:r>
            <a:endParaRPr lang="en-US" altLang="zh-CN" sz="4800" dirty="0">
              <a:latin typeface="微软雅黑" panose="020B0503020204020204" pitchFamily="34" charset="-122"/>
              <a:ea typeface="微软雅黑" panose="020B0503020204020204" pitchFamily="34" charset="-122"/>
            </a:endParaRP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latin typeface="微软雅黑" panose="020B0503020204020204" pitchFamily="34" charset="-122"/>
                <a:ea typeface="微软雅黑" panose="020B0503020204020204" pitchFamily="34" charset="-122"/>
              </a:rPr>
              <a:t>Few-Shot</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Overlap</a:t>
            </a:r>
            <a:r>
              <a:rPr lang="zh-CN" altLang="en-US" sz="1200" b="1" dirty="0">
                <a:latin typeface="微软雅黑" panose="020B0503020204020204" pitchFamily="34" charset="-122"/>
                <a:ea typeface="微软雅黑" panose="020B0503020204020204" pitchFamily="34" charset="-122"/>
              </a:rPr>
              <a:t>、断句、段落、章节等产生的冗余</a:t>
            </a:r>
            <a:r>
              <a:rPr lang="en-US" altLang="zh-CN" sz="1200" b="1" dirty="0">
                <a:latin typeface="微软雅黑" panose="020B0503020204020204" pitchFamily="34" charset="-122"/>
                <a:ea typeface="微软雅黑" panose="020B0503020204020204" pitchFamily="34" charset="-122"/>
              </a:rPr>
              <a:t>Tokens</a:t>
            </a:r>
            <a:r>
              <a:rPr lang="zh-CN" altLang="en-US" sz="1200" b="1" dirty="0">
                <a:latin typeface="微软雅黑" panose="020B0503020204020204" pitchFamily="34" charset="-122"/>
                <a:ea typeface="微软雅黑" panose="020B0503020204020204" pitchFamily="34" charset="-122"/>
              </a:rPr>
              <a:t>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en-US" altLang="zh-CN" dirty="0"/>
              <a:t>Agenda</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其他参考选型依据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话题轻松</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37400" y="71410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700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925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选择有意义的非向量字段</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3"/>
            <a:r>
              <a:rPr lang="zh-CN" altLang="en-US"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Round robin</a:t>
            </a:r>
          </a:p>
          <a:p>
            <a:pPr lvl="3"/>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经典、专业、开源、可分发商用合法许可产品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16327</TotalTime>
  <Words>7537</Words>
  <Application>Microsoft Office PowerPoint</Application>
  <PresentationFormat>Widescreen</PresentationFormat>
  <Paragraphs>606</Paragraphs>
  <Slides>50</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50</vt:i4>
      </vt:variant>
    </vt:vector>
  </HeadingPairs>
  <TitlesOfParts>
    <vt:vector size="57" baseType="lpstr">
      <vt:lpstr>Microsoft YaHei</vt:lpstr>
      <vt:lpstr>Microsoft YaHei</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Agenda</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其他产品选型Azure SaaS: Redis Enterprise + RediSearch + East US</vt:lpstr>
      <vt:lpstr>其他产品选型Azure SaaS: PostgreSQL 放弃</vt:lpstr>
      <vt:lpstr>LangChain集成向量存储的选型</vt:lpstr>
      <vt:lpstr>实操提示</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1441</cp:revision>
  <dcterms:created xsi:type="dcterms:W3CDTF">2023-04-24T08:38:56Z</dcterms:created>
  <dcterms:modified xsi:type="dcterms:W3CDTF">2023-05-18T04:00:00Z</dcterms:modified>
</cp:coreProperties>
</file>